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DA40-CFBD-4727-9A07-4CD067022E00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A2D4-74E3-436F-BFC7-7B402155E4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4522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409950" cy="313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05199"/>
            <a:ext cx="2590800" cy="32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2438400" cy="33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5200" y="3962400"/>
            <a:ext cx="164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Valley Forge HS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Meghan Shelby</dc:creator>
  <cp:lastModifiedBy>Meghan Shelby</cp:lastModifiedBy>
  <cp:revision>3</cp:revision>
  <dcterms:created xsi:type="dcterms:W3CDTF">2014-06-04T16:50:35Z</dcterms:created>
  <dcterms:modified xsi:type="dcterms:W3CDTF">2014-06-04T17:02:05Z</dcterms:modified>
</cp:coreProperties>
</file>