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3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41F0-2AF4-4D53-ADD0-2FD8EBE57B9B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647-E2AC-43D5-A9CA-36548B9F5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41F0-2AF4-4D53-ADD0-2FD8EBE57B9B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647-E2AC-43D5-A9CA-36548B9F5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41F0-2AF4-4D53-ADD0-2FD8EBE57B9B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647-E2AC-43D5-A9CA-36548B9F5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41F0-2AF4-4D53-ADD0-2FD8EBE57B9B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647-E2AC-43D5-A9CA-36548B9F5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41F0-2AF4-4D53-ADD0-2FD8EBE57B9B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647-E2AC-43D5-A9CA-36548B9F5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41F0-2AF4-4D53-ADD0-2FD8EBE57B9B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647-E2AC-43D5-A9CA-36548B9F5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41F0-2AF4-4D53-ADD0-2FD8EBE57B9B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647-E2AC-43D5-A9CA-36548B9F5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41F0-2AF4-4D53-ADD0-2FD8EBE57B9B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647-E2AC-43D5-A9CA-36548B9F5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41F0-2AF4-4D53-ADD0-2FD8EBE57B9B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647-E2AC-43D5-A9CA-36548B9F5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41F0-2AF4-4D53-ADD0-2FD8EBE57B9B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647-E2AC-43D5-A9CA-36548B9F5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41F0-2AF4-4D53-ADD0-2FD8EBE57B9B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3647-E2AC-43D5-A9CA-36548B9F51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141F0-2AF4-4D53-ADD0-2FD8EBE57B9B}" type="datetimeFigureOut">
              <a:rPr lang="en-US" smtClean="0"/>
              <a:t>6/4/2014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13647-E2AC-43D5-A9CA-36548B9F51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eghan.shelby\AppData\Local\Microsoft\Windows\Temporary Internet Files\Content.Outlook\UM1E701U\IMG_0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572000" cy="34148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3810000"/>
            <a:ext cx="276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Grade Level Reward System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5410200"/>
            <a:ext cx="140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Wall of Fame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800600"/>
            <a:ext cx="296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VALLEY FORGE HIGH SCHOOL</a:t>
            </a:r>
            <a:endParaRPr lang="en-US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52400"/>
            <a:ext cx="2831444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514600"/>
            <a:ext cx="335157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Meghan Shelby</dc:creator>
  <cp:lastModifiedBy>Meghan Shelby</cp:lastModifiedBy>
  <cp:revision>3</cp:revision>
  <dcterms:created xsi:type="dcterms:W3CDTF">2014-06-04T16:45:12Z</dcterms:created>
  <dcterms:modified xsi:type="dcterms:W3CDTF">2014-06-04T17:02:24Z</dcterms:modified>
</cp:coreProperties>
</file>