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DFCEB-8805-450E-9674-4245931CD0D6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BFE0-DE5A-486B-AA69-818104801A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b="1" baseline="0" dirty="0" smtClean="0">
                <a:solidFill>
                  <a:srgbClr val="FF191E"/>
                </a:solidFill>
              </a:rPr>
              <a:t>This helps to answer the question, “what does it mean to be ‘doing’ PBIS?”  These are the essential components that must be </a:t>
            </a:r>
            <a:r>
              <a:rPr lang="en-US" b="1" baseline="0" smtClean="0">
                <a:solidFill>
                  <a:srgbClr val="FF191E"/>
                </a:solidFill>
              </a:rPr>
              <a:t>in place.</a:t>
            </a:r>
            <a:endParaRPr lang="en-US" b="1" baseline="0" dirty="0" smtClean="0">
              <a:solidFill>
                <a:srgbClr val="FF19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0526-6312-4D54-ABC2-3D2D6A4228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4840943" y="0"/>
            <a:ext cx="2017059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Training Materials: 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9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624F5-3621-4600-BBF0-F8EACB9F4D71}" type="datetimeFigureOut">
              <a:rPr lang="en-US" smtClean="0"/>
              <a:pPr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03D78-829B-44DB-ABEB-0E895C9DF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28600" y="359833"/>
            <a:ext cx="8102600" cy="96096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Requirements for Ohio PBIS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646432"/>
            <a:ext cx="4031516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Administrative commitment &amp; consistent involvement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Established team based structures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Consensus on (3-5) behavioral expectations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Systematic teaching of behavioral expectations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85" y="1631630"/>
            <a:ext cx="45338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System for reinforcing desired behaviors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System for correction of behavioral errors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Data-based decision making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Multi-tiered system of behavioral supports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Maintains culturally responsive practices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404" y="4775255"/>
            <a:ext cx="1882256" cy="1581095"/>
          </a:xfrm>
          <a:prstGeom prst="rect">
            <a:avLst/>
          </a:prstGeom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3E946C-683A-43DD-854A-4FC2F421BF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FOOTER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735917" y="6475796"/>
            <a:ext cx="40808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8B577C-C92C-4EA4-95C7-2DE2DEA20072}" type="slidenum">
              <a:rPr lang="en-US" sz="1200" smtClean="0">
                <a:latin typeface="Arial"/>
                <a:cs typeface="Arial"/>
              </a:rPr>
              <a:pPr algn="ctr"/>
              <a:t>1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205" y="5562312"/>
            <a:ext cx="379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District Agreement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0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Requirements for Ohio PBIS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Ohio PBIS</dc:title>
  <dc:creator>Meghan Shelby</dc:creator>
  <cp:lastModifiedBy>Meghan Shelby</cp:lastModifiedBy>
  <cp:revision>2</cp:revision>
  <dcterms:created xsi:type="dcterms:W3CDTF">2014-09-17T12:45:35Z</dcterms:created>
  <dcterms:modified xsi:type="dcterms:W3CDTF">2014-09-17T12:53:43Z</dcterms:modified>
</cp:coreProperties>
</file>